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10"/>
  </p:notesMasterIdLst>
  <p:handoutMasterIdLst>
    <p:handoutMasterId r:id="rId11"/>
  </p:handoutMasterIdLst>
  <p:sldIdLst>
    <p:sldId id="274" r:id="rId2"/>
    <p:sldId id="290" r:id="rId3"/>
    <p:sldId id="294" r:id="rId4"/>
    <p:sldId id="299" r:id="rId5"/>
    <p:sldId id="291" r:id="rId6"/>
    <p:sldId id="301" r:id="rId7"/>
    <p:sldId id="295" r:id="rId8"/>
    <p:sldId id="302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BBA9D12A-D320-4160-9C13-9BC4ADD27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998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9AA6FCCD-AFBF-4091-8732-F92A74BFE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331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34B66BD0-075A-4878-8BA3-CD373C53DD21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13BE7E87-531C-4768-B0D7-BFA8426887E6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87BEC06A-AF45-4D59-9CC0-2C9E7C670804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7E172CC7-4637-4827-AE82-83F347256178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441BB029-E40F-4828-B08C-0F605A104A5D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D53099D9-B1AB-4D04-B361-457BA2925E69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23567F02-9DA0-4B0F-BFBE-9B1F185E5C10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79F5A536-E807-46A8-BC5E-675F775BC0B0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955018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標楷體" pitchFamily="65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標楷體" pitchFamily="65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45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哦，讓我們在主裏面常喜樂，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O let us rejoice in the Lord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雖然遭遇了誤會、猜疑；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Tho’ all things around us be trying,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雖然患難如同衝擊的風波，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Tho’ floods of affliction like sea billows roar,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但是歌唱總勝似歎息。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sing than be sighing.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H357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時常喜樂</a:t>
            </a:r>
            <a:r>
              <a:rPr lang="zh-TW" altLang="en-US" sz="28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LET US REJOICE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應當時常喜樂，當時常喜樂，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Then rejoice evermore, rejoice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無論如何，歌唱總勝歎息，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sing than be sighing;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無論如何，生存總勝死寂，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live than be dying;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所以應當時常喜樂！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So let us rejoice 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哦，讓我們在主裏面常喜樂，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O let us rejoice in the Lord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雖然火箭暗中常紛飛；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When the darts of the tempter are flying,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因為撒但還是像從前那樣，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For Satan still dreads, as he oft did of yore,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懼怕讚美遠過於傷悲。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Our singing much more than our sighing.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應當時常喜樂，當時常喜樂，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Then rejoice evermore, rejoice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無論如何，歌唱總勝歎息，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sing than be sighing;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無論如何，生存總勝死寂，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live than be dying;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所以應當時常喜樂！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So let us rejoice evermore.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哦，讓我們在主裏面常喜樂，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O let us rejoice in the Lord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雖然精神在病中消失；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When sickness upon us is stealing,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因主的喜樂就是你的力量，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No cordial like gladness our strength can restore,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靠主喜樂你就得醫治。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For joy is the fountain of healing.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應當時常喜樂，當時常喜樂，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Then rejoice evermore, rejoice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無論如何，歌唱總勝歎息，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sing than be sighing;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無論如何，生存總勝死寂，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live than be dying;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所以應當時常喜樂！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So let us rejoice evermore.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哦，讓我們在主裏常喜樂，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O let us rejoice in the Lord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因主愛我們是愛到底；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For His love is love everlasting,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我們要在天家與主在一起，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When we dwell with Him in the heavenly places,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不再有何憂愁與歎息。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There will be no more sighing and sorrow.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18" charset="-120"/>
              </a:rPr>
              <a:t>H357 (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應當時常喜樂，當時常喜樂，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Then rejoice evermore, rejoice evermore,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無論如何，歌唱總勝歎息，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sing than be sighing;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無論如何，生存總勝死寂，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It is better to live than be dying;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所以應當時常喜樂！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So let us rejoice 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5693</TotalTime>
  <Words>578</Words>
  <Application>Microsoft Office PowerPoint</Application>
  <PresentationFormat>On-screen Show (16:9)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H357  時常喜樂  LET US REJOICE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136</cp:revision>
  <dcterms:created xsi:type="dcterms:W3CDTF">2017-05-29T07:06:40Z</dcterms:created>
  <dcterms:modified xsi:type="dcterms:W3CDTF">2017-08-05T19:12:15Z</dcterms:modified>
</cp:coreProperties>
</file>